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7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82407-612F-42A6-8213-14E302D445F6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AD8AA-BF10-41CA-9753-62AC7D6F4A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Conques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AD8AA-BF10-41CA-9753-62AC7D6F4ABC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078D2-57DA-439B-8BD8-41C815570E00}" type="datetimeFigureOut">
              <a:rPr lang="es-ES" smtClean="0"/>
              <a:t>01/12/2010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A127F-5FD1-41D5-AFE8-DD5F216AAC9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9/9a/Conques_-_Abbatiale_Sainte-Foy_23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5/5a/Vezelay-Basilique-Nef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e/e5/Arles_St_Trophime_night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908721"/>
            <a:ext cx="7558608" cy="936103"/>
          </a:xfrm>
        </p:spPr>
        <p:txBody>
          <a:bodyPr/>
          <a:lstStyle/>
          <a:p>
            <a:r>
              <a:rPr lang="es-ES" dirty="0" smtClean="0"/>
              <a:t>ART ROMAN EN FRANCE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ÉGLISES</a:t>
            </a:r>
          </a:p>
          <a:p>
            <a:endParaRPr lang="es-ES" dirty="0"/>
          </a:p>
        </p:txBody>
      </p:sp>
      <p:pic>
        <p:nvPicPr>
          <p:cNvPr id="5" name="Picture 8" descr="Sainte_Foy_de_Conques alza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916832"/>
            <a:ext cx="668964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Saint </a:t>
            </a:r>
            <a:r>
              <a:rPr lang="es-ES" dirty="0" err="1" smtClean="0"/>
              <a:t>Sernin</a:t>
            </a:r>
            <a:r>
              <a:rPr lang="es-ES" dirty="0" smtClean="0"/>
              <a:t> (Toulouse)</a:t>
            </a:r>
            <a:endParaRPr lang="es-ES" dirty="0"/>
          </a:p>
        </p:txBody>
      </p:sp>
      <p:pic>
        <p:nvPicPr>
          <p:cNvPr id="4" name="Picture 8" descr="Basilique Saint-Sernin (Interior view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00808"/>
            <a:ext cx="5472608" cy="3876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Conques</a:t>
            </a:r>
            <a:r>
              <a:rPr lang="es-ES" dirty="0" smtClean="0"/>
              <a:t> (</a:t>
            </a:r>
            <a:r>
              <a:rPr lang="es-ES" dirty="0" err="1" smtClean="0"/>
              <a:t>Midi</a:t>
            </a:r>
            <a:r>
              <a:rPr lang="es-ES"/>
              <a:t>)</a:t>
            </a:r>
            <a:endParaRPr lang="es-ES" dirty="0"/>
          </a:p>
        </p:txBody>
      </p:sp>
      <p:pic>
        <p:nvPicPr>
          <p:cNvPr id="5" name="Picture 6" descr="Archivo:Conques - Abbatiale Sainte-Foy 2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84784"/>
            <a:ext cx="7572375" cy="4840709"/>
          </a:xfrm>
          <a:prstGeom prst="rect">
            <a:avLst/>
          </a:prstGeom>
          <a:noFill/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 flipV="1">
            <a:off x="467544" y="6658409"/>
            <a:ext cx="8229600" cy="399181"/>
          </a:xfrm>
        </p:spPr>
        <p:txBody>
          <a:bodyPr>
            <a:normAutofit fontScale="77500" lnSpcReduction="20000"/>
          </a:bodyPr>
          <a:lstStyle/>
          <a:p>
            <a:endParaRPr lang="es-ES" dirty="0" smtClean="0"/>
          </a:p>
          <a:p>
            <a:pPr>
              <a:buNone/>
            </a:pPr>
            <a:endParaRPr lang="es-ES" dirty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Vezelay</a:t>
            </a:r>
            <a:r>
              <a:rPr lang="es-ES" dirty="0" smtClean="0"/>
              <a:t> (</a:t>
            </a:r>
            <a:r>
              <a:rPr lang="es-ES" dirty="0" err="1" smtClean="0"/>
              <a:t>Bourgogne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Picture 6" descr="File:Vezelay-Basilique-Nef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Arles (</a:t>
            </a:r>
            <a:r>
              <a:rPr lang="es-ES" dirty="0" err="1" smtClean="0"/>
              <a:t>Provence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Picture 6" descr="Archivo:Arles St Trophime night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556792"/>
            <a:ext cx="5976664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Périgueux</a:t>
            </a:r>
            <a:endParaRPr lang="es-ES" dirty="0"/>
          </a:p>
        </p:txBody>
      </p:sp>
      <p:pic>
        <p:nvPicPr>
          <p:cNvPr id="4" name="Picture 6" descr="StFront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4" y="1628800"/>
            <a:ext cx="4807421" cy="4020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Poitiers</a:t>
            </a:r>
            <a:endParaRPr lang="es-ES" dirty="0"/>
          </a:p>
        </p:txBody>
      </p:sp>
      <p:pic>
        <p:nvPicPr>
          <p:cNvPr id="4" name="Picture 4" descr="DSCN678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26</Words>
  <Application>Microsoft Office PowerPoint</Application>
  <PresentationFormat>Presentación en pantalla (4:3)</PresentationFormat>
  <Paragraphs>12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ART ROMAN EN FRANCE</vt:lpstr>
      <vt:lpstr>Saint Sernin (Toulouse)</vt:lpstr>
      <vt:lpstr>Conques (Midi)</vt:lpstr>
      <vt:lpstr>Vezelay (Bourgogne)</vt:lpstr>
      <vt:lpstr>Arles (Provence)</vt:lpstr>
      <vt:lpstr>Périgueux</vt:lpstr>
      <vt:lpstr>Poitiers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ROMAN EN FRANCE</dc:title>
  <dc:creator>Nicolas</dc:creator>
  <cp:lastModifiedBy>Nicolas</cp:lastModifiedBy>
  <cp:revision>2</cp:revision>
  <dcterms:created xsi:type="dcterms:W3CDTF">2010-11-30T23:23:51Z</dcterms:created>
  <dcterms:modified xsi:type="dcterms:W3CDTF">2010-11-30T23:34:34Z</dcterms:modified>
</cp:coreProperties>
</file>